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90" r:id="rId3"/>
    <p:sldId id="258" r:id="rId4"/>
    <p:sldId id="355" r:id="rId5"/>
    <p:sldId id="291" r:id="rId6"/>
    <p:sldId id="292" r:id="rId7"/>
    <p:sldId id="293" r:id="rId8"/>
    <p:sldId id="294" r:id="rId9"/>
    <p:sldId id="296" r:id="rId10"/>
    <p:sldId id="295" r:id="rId11"/>
    <p:sldId id="297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360" r:id="rId20"/>
    <p:sldId id="288" r:id="rId21"/>
    <p:sldId id="289" r:id="rId22"/>
    <p:sldId id="269" r:id="rId23"/>
    <p:sldId id="270" r:id="rId24"/>
    <p:sldId id="298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8" r:id="rId33"/>
    <p:sldId id="310" r:id="rId34"/>
    <p:sldId id="311" r:id="rId35"/>
    <p:sldId id="323" r:id="rId36"/>
    <p:sldId id="324" r:id="rId37"/>
    <p:sldId id="325" r:id="rId38"/>
    <p:sldId id="309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1" r:id="rId48"/>
    <p:sldId id="322" r:id="rId49"/>
    <p:sldId id="271" r:id="rId50"/>
    <p:sldId id="354" r:id="rId51"/>
    <p:sldId id="361" r:id="rId52"/>
    <p:sldId id="362" r:id="rId53"/>
    <p:sldId id="357" r:id="rId54"/>
    <p:sldId id="356" r:id="rId55"/>
    <p:sldId id="358" r:id="rId56"/>
    <p:sldId id="275" r:id="rId57"/>
    <p:sldId id="326" r:id="rId58"/>
    <p:sldId id="276" r:id="rId59"/>
    <p:sldId id="327" r:id="rId60"/>
    <p:sldId id="328" r:id="rId61"/>
    <p:sldId id="329" r:id="rId62"/>
    <p:sldId id="330" r:id="rId63"/>
    <p:sldId id="277" r:id="rId64"/>
    <p:sldId id="278" r:id="rId65"/>
    <p:sldId id="279" r:id="rId66"/>
    <p:sldId id="28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40" r:id="rId75"/>
    <p:sldId id="341" r:id="rId76"/>
    <p:sldId id="338" r:id="rId77"/>
    <p:sldId id="342" r:id="rId78"/>
    <p:sldId id="343" r:id="rId79"/>
    <p:sldId id="344" r:id="rId80"/>
    <p:sldId id="345" r:id="rId81"/>
    <p:sldId id="346" r:id="rId82"/>
    <p:sldId id="349" r:id="rId83"/>
    <p:sldId id="350" r:id="rId84"/>
    <p:sldId id="351" r:id="rId85"/>
    <p:sldId id="352" r:id="rId86"/>
    <p:sldId id="35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45272-9647-4865-880A-81D920766B07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B6031-C714-4A48-9AB4-05FDC6D1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85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B6031-C714-4A48-9AB4-05FDC6D1709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0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98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67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97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4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43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90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72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34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51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30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67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E280F-2AA1-4412-9ED4-1C5BCA69AE38}" type="datetimeFigureOut">
              <a:rPr lang="en-IN" smtClean="0"/>
              <a:t>09-12-2019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A1F27-5462-43E4-90BB-C5BA966197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56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t/rkt" TargetMode="External"/><Relationship Id="rId2" Type="http://schemas.openxmlformats.org/officeDocument/2006/relationships/hyperlink" Target="https://docs.docker.com/engin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play-with-k8s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By</a:t>
            </a:r>
          </a:p>
          <a:p>
            <a:r>
              <a:rPr lang="en-IN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4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61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95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8857" y="0"/>
            <a:ext cx="12300857" cy="6858000"/>
          </a:xfrm>
        </p:spPr>
      </p:pic>
    </p:spTree>
    <p:extLst>
      <p:ext uri="{BB962C8B-B14F-4D97-AF65-F5344CB8AC3E}">
        <p14:creationId xmlns:p14="http://schemas.microsoft.com/office/powerpoint/2010/main" val="200200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   (</a:t>
            </a:r>
            <a:r>
              <a:rPr lang="en-US" dirty="0" smtClean="0">
                <a:hlinkClick r:id="rId2"/>
              </a:rPr>
              <a:t>https://docs.docker.com/engine/</a:t>
            </a:r>
            <a:r>
              <a:rPr lang="en-US" dirty="0" smtClean="0"/>
              <a:t>)</a:t>
            </a:r>
          </a:p>
          <a:p>
            <a:r>
              <a:rPr lang="en-US" dirty="0" smtClean="0"/>
              <a:t>Rocket (</a:t>
            </a:r>
            <a:r>
              <a:rPr lang="en-US" dirty="0" err="1" smtClean="0"/>
              <a:t>rkt</a:t>
            </a:r>
            <a:r>
              <a:rPr lang="en-US" dirty="0" smtClean="0"/>
              <a:t>)   = </a:t>
            </a:r>
            <a:r>
              <a:rPr lang="en-US" dirty="0" err="1" smtClean="0"/>
              <a:t>CoreOS</a:t>
            </a:r>
            <a:r>
              <a:rPr lang="en-US" dirty="0" smtClean="0"/>
              <a:t>  (</a:t>
            </a:r>
            <a:r>
              <a:rPr lang="en-US" dirty="0" smtClean="0">
                <a:hlinkClick r:id="rId3"/>
              </a:rPr>
              <a:t>https://github.com/rkt/rkt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LXD  (Canonical ltd) 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19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49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52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73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endParaRPr lang="en-US" dirty="0" smtClean="0"/>
          </a:p>
          <a:p>
            <a:r>
              <a:rPr lang="en-US" dirty="0" smtClean="0"/>
              <a:t>SWARM</a:t>
            </a:r>
          </a:p>
          <a:p>
            <a:r>
              <a:rPr lang="en-US" dirty="0" smtClean="0"/>
              <a:t>MESOS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4" y="341194"/>
            <a:ext cx="11087100" cy="5786651"/>
          </a:xfrm>
        </p:spPr>
      </p:pic>
    </p:spTree>
    <p:extLst>
      <p:ext uri="{BB962C8B-B14F-4D97-AF65-F5344CB8AC3E}">
        <p14:creationId xmlns:p14="http://schemas.microsoft.com/office/powerpoint/2010/main" val="17783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487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7971"/>
            <a:ext cx="12191999" cy="6760029"/>
          </a:xfrm>
        </p:spPr>
      </p:pic>
    </p:spTree>
    <p:extLst>
      <p:ext uri="{BB962C8B-B14F-4D97-AF65-F5344CB8AC3E}">
        <p14:creationId xmlns:p14="http://schemas.microsoft.com/office/powerpoint/2010/main" val="237766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9680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59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74171"/>
            <a:ext cx="12268200" cy="6683829"/>
          </a:xfrm>
        </p:spPr>
      </p:pic>
    </p:spTree>
    <p:extLst>
      <p:ext uri="{BB962C8B-B14F-4D97-AF65-F5344CB8AC3E}">
        <p14:creationId xmlns:p14="http://schemas.microsoft.com/office/powerpoint/2010/main" val="576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165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14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7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85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92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95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99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29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55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1219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086" cy="6858000"/>
          </a:xfrm>
        </p:spPr>
      </p:pic>
    </p:spTree>
    <p:extLst>
      <p:ext uri="{BB962C8B-B14F-4D97-AF65-F5344CB8AC3E}">
        <p14:creationId xmlns:p14="http://schemas.microsoft.com/office/powerpoint/2010/main" val="35944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38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046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0"/>
            <a:ext cx="12094029" cy="6792686"/>
          </a:xfrm>
        </p:spPr>
      </p:pic>
    </p:spTree>
    <p:extLst>
      <p:ext uri="{BB962C8B-B14F-4D97-AF65-F5344CB8AC3E}">
        <p14:creationId xmlns:p14="http://schemas.microsoft.com/office/powerpoint/2010/main" val="16479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Service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1999" cy="5032375"/>
          </a:xfrm>
        </p:spPr>
      </p:pic>
    </p:spTree>
    <p:extLst>
      <p:ext uri="{BB962C8B-B14F-4D97-AF65-F5344CB8AC3E}">
        <p14:creationId xmlns:p14="http://schemas.microsoft.com/office/powerpoint/2010/main" val="5496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 smtClean="0"/>
              <a:t>Donated to CNCF</a:t>
            </a:r>
          </a:p>
          <a:p>
            <a:r>
              <a:rPr lang="en-US" dirty="0" smtClean="0"/>
              <a:t>Initial Release = 7</a:t>
            </a:r>
            <a:r>
              <a:rPr lang="en-US" baseline="30000" dirty="0" smtClean="0"/>
              <a:t>th</a:t>
            </a:r>
            <a:r>
              <a:rPr lang="en-US" dirty="0" smtClean="0"/>
              <a:t> June 2014</a:t>
            </a:r>
          </a:p>
          <a:p>
            <a:r>
              <a:rPr lang="en-US" dirty="0" smtClean="0"/>
              <a:t>Current version = 1.16 (Sept 2019)</a:t>
            </a:r>
          </a:p>
          <a:p>
            <a:r>
              <a:rPr lang="en-US" dirty="0" smtClean="0"/>
              <a:t>Go</a:t>
            </a:r>
          </a:p>
          <a:p>
            <a:r>
              <a:rPr lang="en-US" dirty="0" smtClean="0"/>
              <a:t>Apache License 2.0</a:t>
            </a:r>
          </a:p>
          <a:p>
            <a:r>
              <a:rPr lang="it-IT" dirty="0"/>
              <a:t>November 18 – 21 </a:t>
            </a:r>
            <a:r>
              <a:rPr lang="it-IT" dirty="0" smtClean="0"/>
              <a:t>(2019) </a:t>
            </a:r>
            <a:r>
              <a:rPr lang="it-IT" dirty="0"/>
              <a:t>|  San Diego Convention Center, San Diego, California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kubernetes</a:t>
            </a:r>
            <a:r>
              <a:rPr lang="en-US" dirty="0" smtClean="0"/>
              <a:t>/</a:t>
            </a:r>
            <a:r>
              <a:rPr lang="en-US" dirty="0" err="1" smtClean="0"/>
              <a:t>kubernetes</a:t>
            </a:r>
            <a:endParaRPr lang="en-US" dirty="0" smtClean="0"/>
          </a:p>
          <a:p>
            <a:r>
              <a:rPr lang="en-US" dirty="0" smtClean="0"/>
              <a:t>Microk8s = Fast Light </a:t>
            </a:r>
            <a:r>
              <a:rPr lang="en-US" dirty="0" err="1" smtClean="0"/>
              <a:t>Kubernetes</a:t>
            </a:r>
            <a:endParaRPr lang="en-US" dirty="0" smtClean="0"/>
          </a:p>
          <a:p>
            <a:r>
              <a:rPr lang="en-US" dirty="0" smtClean="0"/>
              <a:t>Ks3 = Light Weight </a:t>
            </a:r>
            <a:r>
              <a:rPr lang="en-US" dirty="0" err="1" smtClean="0"/>
              <a:t>Kubernetes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Minikube</a:t>
            </a:r>
            <a:r>
              <a:rPr lang="en-US" dirty="0" smtClean="0"/>
              <a:t> Single Node </a:t>
            </a:r>
            <a:r>
              <a:rPr lang="en-US" dirty="0" err="1" smtClean="0"/>
              <a:t>Kubernetes</a:t>
            </a:r>
            <a:r>
              <a:rPr lang="en-US" dirty="0" smtClean="0"/>
              <a:t> Cluster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8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97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59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7756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94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68200" cy="6858000"/>
          </a:xfrm>
        </p:spPr>
      </p:pic>
    </p:spTree>
    <p:extLst>
      <p:ext uri="{BB962C8B-B14F-4D97-AF65-F5344CB8AC3E}">
        <p14:creationId xmlns:p14="http://schemas.microsoft.com/office/powerpoint/2010/main" val="58498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53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8613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27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22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35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08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 Life Cycle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Api</a:t>
            </a:r>
            <a:r>
              <a:rPr lang="en-IN" dirty="0" smtClean="0"/>
              <a:t> server (</a:t>
            </a:r>
            <a:r>
              <a:rPr lang="en-IN" dirty="0" err="1" smtClean="0"/>
              <a:t>yaml</a:t>
            </a:r>
            <a:r>
              <a:rPr lang="en-IN" dirty="0" smtClean="0"/>
              <a:t>)</a:t>
            </a:r>
          </a:p>
          <a:p>
            <a:r>
              <a:rPr lang="en-IN" dirty="0" smtClean="0"/>
              <a:t>Pending – Running – succeeded</a:t>
            </a:r>
          </a:p>
          <a:p>
            <a:r>
              <a:rPr lang="en-IN" dirty="0" smtClean="0"/>
              <a:t>Pending - failed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964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91514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4356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" y="544286"/>
            <a:ext cx="5987143" cy="47570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4" y="968829"/>
            <a:ext cx="4310743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61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K3S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Linux 3.10+</a:t>
            </a:r>
          </a:p>
          <a:p>
            <a:r>
              <a:rPr lang="en-IN" dirty="0"/>
              <a:t>512 MB of ram per server</a:t>
            </a:r>
          </a:p>
          <a:p>
            <a:r>
              <a:rPr lang="en-IN" dirty="0"/>
              <a:t>75 MB of ram per node</a:t>
            </a:r>
          </a:p>
          <a:p>
            <a:r>
              <a:rPr lang="en-IN" dirty="0"/>
              <a:t>200 MB of disk space</a:t>
            </a:r>
          </a:p>
          <a:p>
            <a:r>
              <a:rPr lang="en-IN" dirty="0"/>
              <a:t>x86_64, ARMv7, ARM64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843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486"/>
            <a:ext cx="10515600" cy="6466114"/>
          </a:xfrm>
        </p:spPr>
      </p:pic>
    </p:spTree>
    <p:extLst>
      <p:ext uri="{BB962C8B-B14F-4D97-AF65-F5344CB8AC3E}">
        <p14:creationId xmlns:p14="http://schemas.microsoft.com/office/powerpoint/2010/main" val="763633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Playing with </a:t>
            </a:r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http://play-with-k8s.com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Confirm you are human (</a:t>
            </a:r>
            <a:r>
              <a:rPr lang="en-IN" dirty="0" err="1" smtClean="0"/>
              <a:t>docker</a:t>
            </a:r>
            <a:r>
              <a:rPr lang="en-IN" dirty="0" smtClean="0"/>
              <a:t> account or </a:t>
            </a:r>
            <a:r>
              <a:rPr lang="en-IN" dirty="0" err="1" smtClean="0"/>
              <a:t>github</a:t>
            </a:r>
            <a:r>
              <a:rPr lang="en-IN" dirty="0" smtClean="0"/>
              <a:t> account)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7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 a new instance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017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0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21226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Networking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5"/>
          </a:xfrm>
        </p:spPr>
      </p:pic>
    </p:spTree>
    <p:extLst>
      <p:ext uri="{BB962C8B-B14F-4D97-AF65-F5344CB8AC3E}">
        <p14:creationId xmlns:p14="http://schemas.microsoft.com/office/powerpoint/2010/main" val="19939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035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Kubernetes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2192000" cy="5032376"/>
          </a:xfrm>
        </p:spPr>
      </p:pic>
    </p:spTree>
    <p:extLst>
      <p:ext uri="{BB962C8B-B14F-4D97-AF65-F5344CB8AC3E}">
        <p14:creationId xmlns:p14="http://schemas.microsoft.com/office/powerpoint/2010/main" val="309412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59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635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862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96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3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120</Words>
  <Application>Microsoft Office PowerPoint</Application>
  <PresentationFormat>Widescreen</PresentationFormat>
  <Paragraphs>39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Pod Life Cycle </vt:lpstr>
      <vt:lpstr>PowerPoint Presentation</vt:lpstr>
      <vt:lpstr>PowerPoint Presentation</vt:lpstr>
      <vt:lpstr>PowerPoint Presentation</vt:lpstr>
      <vt:lpstr>K3S</vt:lpstr>
      <vt:lpstr>PowerPoint Presentation</vt:lpstr>
      <vt:lpstr>Playing with Kubernetes</vt:lpstr>
      <vt:lpstr>PowerPoint Presentation</vt:lpstr>
      <vt:lpstr>Add a new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Networking</vt:lpstr>
      <vt:lpstr>PowerPoint Presentation</vt:lpstr>
      <vt:lpstr>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arun</dc:creator>
  <cp:lastModifiedBy>Arun</cp:lastModifiedBy>
  <cp:revision>97</cp:revision>
  <dcterms:created xsi:type="dcterms:W3CDTF">2018-06-30T03:01:41Z</dcterms:created>
  <dcterms:modified xsi:type="dcterms:W3CDTF">2019-12-09T04:16:50Z</dcterms:modified>
</cp:coreProperties>
</file>